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9"/>
    <p:restoredTop sz="94637"/>
  </p:normalViewPr>
  <p:slideViewPr>
    <p:cSldViewPr snapToGrid="0" showGuides="1">
      <p:cViewPr>
        <p:scale>
          <a:sx n="198" d="100"/>
          <a:sy n="198" d="100"/>
        </p:scale>
        <p:origin x="3056" y="-38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24.6.30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978494010"/>
              </p:ext>
            </p:extLst>
          </p:nvPr>
        </p:nvGraphicFramePr>
        <p:xfrm>
          <a:off x="-2501" y="3686661"/>
          <a:ext cx="2327658" cy="18687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 </a:t>
                      </a: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AFT IAF STEEP DES(3.8)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661764979"/>
              </p:ext>
            </p:extLst>
          </p:nvPr>
        </p:nvGraphicFramePr>
        <p:xfrm>
          <a:off x="0" y="1"/>
          <a:ext cx="2328875" cy="55099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4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r>
                        <a:rPr lang="ko-KR" altLang="en-US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-&gt;</a:t>
                      </a:r>
                      <a:r>
                        <a:rPr lang="ko-KR" altLang="en-US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en-US" altLang="ko-KR" sz="700" b="1" i="0" u="none" strike="noStrike" dirty="0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EDTO ERA Only(ERA no </a:t>
                      </a:r>
                      <a:r>
                        <a:rPr lang="en-US" altLang="ko-KR" sz="700" b="1" i="0" u="none" strike="noStrike" dirty="0" err="1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R" sz="700" b="1" i="0" u="none" strike="noStrike">
                          <a:solidFill>
                            <a:srgbClr val="AA47F5"/>
                          </a:solidFill>
                          <a:effectLst/>
                          <a:latin typeface="Lato" panose="020F0502020204030203" pitchFamily="34" charset="0"/>
                        </a:rPr>
                        <a:t>)</a:t>
                      </a:r>
                      <a:endParaRPr lang="en-US" sz="700" b="1" dirty="0">
                        <a:solidFill>
                          <a:srgbClr val="AA47F5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ERA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(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winthin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MAX 120min 750NM)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1 ELEC SRC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Drift Down 30</a:t>
                      </a:r>
                      <a:r>
                        <a:rPr kumimoji="0" lang="ko-Kore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도이상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5NM, FL290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이하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+-500ft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- </a:t>
                      </a:r>
                      <a:r>
                        <a:rPr kumimoji="0" lang="en-US" altLang="ko-Kore-KR" sz="7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Dev 5NM 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이상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</a:t>
                      </a:r>
                      <a:r>
                        <a:rPr kumimoji="0" lang="ko-KR" altLang="en-US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AA47F5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+-300ft</a:t>
                      </a:r>
                      <a:endParaRPr kumimoji="0" lang="en-US" altLang="ko-Kore-KR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A47F5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1 ELEC SRC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670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ERA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Last ETP(Critical Point) Fuel less then PLAN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– Continue by PIC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2425467214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B050"/>
                          </a:solidFill>
                        </a:rPr>
                        <a:t>Min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제외한 모든 고도 수정은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인가 필요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Mandatory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C00000"/>
                          </a:solidFill>
                        </a:rPr>
                        <a:t>Missed App </a:t>
                      </a:r>
                      <a:r>
                        <a:rPr lang="en-US" sz="700" b="1" dirty="0" err="1">
                          <a:solidFill>
                            <a:srgbClr val="C00000"/>
                          </a:solidFill>
                        </a:rPr>
                        <a:t>고도</a:t>
                      </a:r>
                      <a:r>
                        <a:rPr lang="ko-KR" altLang="en-US" sz="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700" dirty="0"/>
                        <a:t>ATC </a:t>
                      </a:r>
                      <a:r>
                        <a:rPr lang="ko-KR" altLang="en-US" sz="700" dirty="0"/>
                        <a:t>사전 인가 없이 금지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34570802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</a:t>
                      </a:r>
                      <a:r>
                        <a:rPr 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(Deicing</a:t>
                      </a:r>
                      <a:r>
                        <a:rPr lang="ko-KR" altLang="en-US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68927497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</a:t>
                      </a:r>
                      <a:r>
                        <a:rPr 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full travel check 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UP TAXI </a:t>
                      </a:r>
                      <a:r>
                        <a:rPr lang="ko-KR" altLang="en-US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solidFill>
                          <a:srgbClr val="AA47F5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ore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551552987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Full travel check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UP TAXI 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AA47F5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 ---</a:t>
                          </a:r>
                          <a:r>
                            <a:rPr lang="en-US" altLang="ko-Kore-KR" sz="900" b="1" i="0" u="none" strike="noStrike" cap="none" dirty="0">
                              <a:solidFill>
                                <a:srgbClr val="0070C0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--------------------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 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AA47F5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Check</a:t>
                          </a:r>
                          <a:endParaRPr dirty="0">
                            <a:solidFill>
                              <a:srgbClr val="AA47F5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1885465656"/>
              </p:ext>
            </p:extLst>
          </p:nvPr>
        </p:nvGraphicFramePr>
        <p:xfrm>
          <a:off x="-15362" y="3048090"/>
          <a:ext cx="2363857" cy="251150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8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PAR</a:t>
                      </a:r>
                      <a:endParaRPr kumimoji="0" lang="en-US" altLang="ko-Kore-KR" sz="45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5471554"/>
                  </a:ext>
                </a:extLst>
              </a:tr>
              <a:tr h="163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9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SAMUL(For reference)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021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3104195885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04L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22R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2485297997"/>
              </p:ext>
            </p:extLst>
          </p:nvPr>
        </p:nvGraphicFramePr>
        <p:xfrm>
          <a:off x="-2501" y="294359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 PEBRI FL150, 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(JIKJI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 STAR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(MATIZ x)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OSPOT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(HYEIN </a:t>
                      </a:r>
                      <a:r>
                        <a:rPr lang="en-US" sz="800" b="1" dirty="0" err="1"/>
                        <a:t>tx</a:t>
                      </a:r>
                      <a:r>
                        <a:rPr lang="en-US" sz="800" b="1" dirty="0"/>
                        <a:t>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458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36119663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B3(6443’), A3(8786’), 24R : C3(6230’), D3(8825’)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64845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706008215"/>
              </p:ext>
            </p:extLst>
          </p:nvPr>
        </p:nvGraphicFramePr>
        <p:xfrm>
          <a:off x="0" y="640885"/>
          <a:ext cx="2330975" cy="2324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/>
                        <a:t>CJJ : SID (NADP 1) </a:t>
                      </a: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Caution TCAS RA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When ASR is out, RNAV SID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891660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(06L : BUKIL 1, 2 RNAV)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Unless ATC, Taxi SPD less than 20KTS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not Cross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Holdline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without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968570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9609246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88910894"/>
              </p:ext>
            </p:extLst>
          </p:nvPr>
        </p:nvGraphicFramePr>
        <p:xfrm>
          <a:off x="-2501" y="3598722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TGU/-10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49700757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lang="en-US"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24211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409075954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159884399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chemeClr val="accent1"/>
                          </a:solidFill>
                        </a:rPr>
                        <a:t>DCL Available</a:t>
                      </a:r>
                      <a:endParaRPr sz="7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254550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25447"/>
              </p:ext>
            </p:extLst>
          </p:nvPr>
        </p:nvGraphicFramePr>
        <p:xfrm>
          <a:off x="-2501" y="3608444"/>
          <a:ext cx="2335800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EXT 8NM,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Do not Tune ILS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(13R Caution GPWS)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19058390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 6-9 Oversteering Needed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94776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ko-KR" alt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전방기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1F, 2F New Holding Point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7330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43613</TotalTime>
  <Words>28418</Words>
  <Application>Microsoft Macintosh PowerPoint</Application>
  <PresentationFormat>사용자 지정</PresentationFormat>
  <Paragraphs>7710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Calibri</vt:lpstr>
      <vt:lpstr>Cambria Math</vt:lpstr>
      <vt:lpstr>Wingdings</vt:lpstr>
      <vt:lpstr>Britannic Bold</vt:lpstr>
      <vt:lpstr>Gulim</vt:lpstr>
      <vt:lpstr>Arial</vt:lpstr>
      <vt:lpstr>Helvetica Neue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321</cp:revision>
  <dcterms:created xsi:type="dcterms:W3CDTF">2022-05-17T08:00:10Z</dcterms:created>
  <dcterms:modified xsi:type="dcterms:W3CDTF">2024-07-01T16:15:38Z</dcterms:modified>
</cp:coreProperties>
</file>